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	<Relationship Id="rId3" Type="http://schemas.openxmlformats.org/officeDocument/2006/relationships/image" Target="../media/image19.jpeg" />
	<Relationship Id="rId4" Type="http://schemas.openxmlformats.org/officeDocument/2006/relationships/image" Target="../media/image2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	<Relationship Id="rId3" Type="http://schemas.openxmlformats.org/officeDocument/2006/relationships/image" Target="../media/image25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	<Relationship Id="rId3" Type="http://schemas.openxmlformats.org/officeDocument/2006/relationships/image" Target="../media/image30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	<Relationship Id="rId3" Type="http://schemas.openxmlformats.org/officeDocument/2006/relationships/image" Target="../media/image32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	<Relationship Id="rId3" Type="http://schemas.openxmlformats.org/officeDocument/2006/relationships/image" Target="../media/image36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	<Relationship Id="rId4" Type="http://schemas.openxmlformats.org/officeDocument/2006/relationships/image" Target="../media/image40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	<Relationship Id="rId3" Type="http://schemas.openxmlformats.org/officeDocument/2006/relationships/image" Target="../media/image42.jpeg" />
	<Relationship Id="rId4" Type="http://schemas.openxmlformats.org/officeDocument/2006/relationships/image" Target="../media/image43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	<Relationship Id="rId3" Type="http://schemas.openxmlformats.org/officeDocument/2006/relationships/image" Target="../media/image49.jpeg" />
	<Relationship Id="rId4" Type="http://schemas.openxmlformats.org/officeDocument/2006/relationships/image" Target="../media/image50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	<Relationship Id="rId3" Type="http://schemas.openxmlformats.org/officeDocument/2006/relationships/image" Target="../media/image52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3.jpeg" />
	<Relationship Id="rId3" Type="http://schemas.openxmlformats.org/officeDocument/2006/relationships/image" Target="../media/image54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	<Relationship Id="rId3" Type="http://schemas.openxmlformats.org/officeDocument/2006/relationships/image" Target="../media/image11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	<Relationship Id="rId3" Type="http://schemas.openxmlformats.org/officeDocument/2006/relationships/image" Target="../media/image13.jpeg" />
	<Relationship Id="rId4" Type="http://schemas.openxmlformats.org/officeDocument/2006/relationships/image" Target="../media/image14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494519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70592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46664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61500" y="40386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5080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1369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41529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68400"/>
            <a:ext cx="9156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预处理指令把标识符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定义为宏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，出现宏的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600200"/>
            <a:ext cx="447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地方被视为对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宏的调用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425700"/>
            <a:ext cx="5499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可以定义的两类宏：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2512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对象宏（无参宏）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40259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函数式宏（有参宏）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6045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简单对象式宏定义的格式如下：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95600" y="1549400"/>
            <a:ext cx="3302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宏名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宏体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057400"/>
            <a:ext cx="157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654300"/>
            <a:ext cx="10045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把源程序中相应宏名用宏体予以替换，仅是简单的字符串替换，没有任何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984500"/>
            <a:ext cx="213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语法正确性检查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467100"/>
            <a:ext cx="669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宏名和宏体之间有空格，宏体最好用括号括起来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949700"/>
            <a:ext cx="9855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函数在同一层，行末没有分号，如有分号将会被一起替换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495800"/>
            <a:ext cx="878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#undef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命令则可以取消宏定义，其形式如下：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95600" y="5092700"/>
            <a:ext cx="2298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#undef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75057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阅读下面的宏定义语句，指出宏名与宏体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1727200"/>
            <a:ext cx="14097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1727200"/>
            <a:ext cx="62230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UNIVERSITY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Bei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Normal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University"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3.145926f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ERRMSG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"Error: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BLOCK_SIZE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0x100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TRACK_SIZE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(16*BLOCK_SIZE)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695700"/>
            <a:ext cx="140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36957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89500" y="3695700"/>
            <a:ext cx="1333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"2*PI*r"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4381500"/>
            <a:ext cx="97028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5504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宏定义语句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可以嵌套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但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不能递归</a:t>
            </a:r>
          </a:p>
          <a:p>
            <a:pPr>
              <a:lnSpc>
                <a:spcPts val="3800"/>
              </a:lnSpc>
              <a:tabLst>
                <a:tab pos="95504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宏名一般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习惯大写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，但这不是语法规定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5504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不替换双引号里面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9550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25346" y="982217"/>
            <a:ext cx="8862060" cy="5615940"/>
          </a:xfrm>
          <a:custGeom>
            <a:avLst/>
            <a:gdLst>
              <a:gd name="connsiteX0" fmla="*/ 0 w 8862060"/>
              <a:gd name="connsiteY0" fmla="*/ 5615939 h 5615940"/>
              <a:gd name="connsiteX1" fmla="*/ 8862060 w 8862060"/>
              <a:gd name="connsiteY1" fmla="*/ 5615939 h 5615940"/>
              <a:gd name="connsiteX2" fmla="*/ 8862060 w 8862060"/>
              <a:gd name="connsiteY2" fmla="*/ 0 h 5615940"/>
              <a:gd name="connsiteX3" fmla="*/ 0 w 8862060"/>
              <a:gd name="connsiteY3" fmla="*/ 0 h 5615940"/>
              <a:gd name="connsiteX4" fmla="*/ 0 w 8862060"/>
              <a:gd name="connsiteY4" fmla="*/ 5615939 h 5615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2060" h="5615940">
                <a:moveTo>
                  <a:pt x="0" y="5615939"/>
                </a:moveTo>
                <a:lnTo>
                  <a:pt x="8862060" y="5615939"/>
                </a:lnTo>
                <a:lnTo>
                  <a:pt x="8862060" y="0"/>
                </a:lnTo>
                <a:lnTo>
                  <a:pt x="0" y="0"/>
                </a:lnTo>
                <a:lnTo>
                  <a:pt x="0" y="56159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06296" y="963167"/>
            <a:ext cx="8900160" cy="5654040"/>
          </a:xfrm>
          <a:custGeom>
            <a:avLst/>
            <a:gdLst>
              <a:gd name="connsiteX0" fmla="*/ 19050 w 8900160"/>
              <a:gd name="connsiteY0" fmla="*/ 5634989 h 5654040"/>
              <a:gd name="connsiteX1" fmla="*/ 8881110 w 8900160"/>
              <a:gd name="connsiteY1" fmla="*/ 5634989 h 5654040"/>
              <a:gd name="connsiteX2" fmla="*/ 8881110 w 8900160"/>
              <a:gd name="connsiteY2" fmla="*/ 19050 h 5654040"/>
              <a:gd name="connsiteX3" fmla="*/ 19050 w 8900160"/>
              <a:gd name="connsiteY3" fmla="*/ 19050 h 5654040"/>
              <a:gd name="connsiteX4" fmla="*/ 19050 w 8900160"/>
              <a:gd name="connsiteY4" fmla="*/ 5634989 h 5654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00160" h="5654040">
                <a:moveTo>
                  <a:pt x="19050" y="5634989"/>
                </a:moveTo>
                <a:lnTo>
                  <a:pt x="8881110" y="5634989"/>
                </a:lnTo>
                <a:lnTo>
                  <a:pt x="8881110" y="19050"/>
                </a:lnTo>
                <a:lnTo>
                  <a:pt x="19050" y="19050"/>
                </a:lnTo>
                <a:lnTo>
                  <a:pt x="19050" y="56349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927100"/>
            <a:ext cx="9029700" cy="577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168900" y="3657600"/>
            <a:ext cx="1498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的有效范围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1117600"/>
            <a:ext cx="2476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2" b="1" dirty="0" smtClean="0">
                <a:solidFill>
                  <a:srgbClr val="b3b3b3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2" dirty="0" smtClean="0">
                <a:solidFill>
                  <a:srgbClr val="b3b3b3"/>
                </a:solidFill>
                <a:latin typeface="Microsoft YaHei UI" pitchFamily="18" charset="0"/>
                <a:cs typeface="Microsoft YaHei UI" pitchFamily="18" charset="0"/>
              </a:rPr>
              <a:t>宏定义的作用域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1460500"/>
            <a:ext cx="6210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"This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first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macro"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f1(void)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2324100"/>
            <a:ext cx="267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“A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n”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26162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2908300"/>
            <a:ext cx="6388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"This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second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macro"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3492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3784600"/>
            <a:ext cx="218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0767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3688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#undef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673600"/>
            <a:ext cx="2349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5257800"/>
            <a:ext cx="10033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f1(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f2(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58420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61341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3200400"/>
            <a:ext cx="7366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f2(void)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的有效范围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952500"/>
            <a:ext cx="6057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函数式宏定义的常用格式如下：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1587500"/>
            <a:ext cx="530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宏名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参数表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4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宏体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2184400"/>
            <a:ext cx="116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2870200"/>
            <a:ext cx="78105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宏名和括号之间的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不能有空格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，参数表可为空</a:t>
            </a:r>
          </a:p>
          <a:p>
            <a:pPr>
              <a:lnSpc>
                <a:spcPts val="45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参数表里的参数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无类型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，多个参数用“，”分开</a:t>
            </a:r>
          </a:p>
          <a:p>
            <a:pPr>
              <a:lnSpc>
                <a:spcPts val="45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宏体最好使用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小括号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括起，以防歧义产生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4660900"/>
            <a:ext cx="360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请分析下面的语句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359400"/>
            <a:ext cx="7378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product(x,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((x)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(y))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product(3,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4);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358900"/>
            <a:ext cx="9817100" cy="549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10274300" cy="591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  <a:p>
            <a:pPr>
              <a:lnSpc>
                <a:spcPts val="46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阅读下面的程序，体会函数式宏调用的扩展及宏扩展的过程。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ARRAY_SIZE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LOOP_PRINT(i,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startPos,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endPos)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for((i)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(startPos);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(i)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(endPos);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(i)++)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PRINT_CONTROL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a[ARRAY_SIZE]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{0,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9};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LOOP_PRINT(j,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ARRAY_SIZE)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printf(PRINT_CONTROL,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a[j]);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printf(“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n”);</a:t>
            </a:r>
          </a:p>
          <a:p>
            <a:pPr>
              <a:lnSpc>
                <a:spcPts val="2800"/>
              </a:lnSpc>
              <a:tabLst>
                <a:tab pos="355600" algn="l"/>
                <a:tab pos="863600" algn="l"/>
                <a:tab pos="1536700" algn="l"/>
                <a:tab pos="220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6324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43405" y="1413510"/>
            <a:ext cx="7664195" cy="2880360"/>
          </a:xfrm>
          <a:custGeom>
            <a:avLst/>
            <a:gdLst>
              <a:gd name="connsiteX0" fmla="*/ 0 w 7664195"/>
              <a:gd name="connsiteY0" fmla="*/ 2880360 h 2880360"/>
              <a:gd name="connsiteX1" fmla="*/ 7664196 w 7664195"/>
              <a:gd name="connsiteY1" fmla="*/ 2880360 h 2880360"/>
              <a:gd name="connsiteX2" fmla="*/ 7664196 w 7664195"/>
              <a:gd name="connsiteY2" fmla="*/ 0 h 2880360"/>
              <a:gd name="connsiteX3" fmla="*/ 0 w 7664195"/>
              <a:gd name="connsiteY3" fmla="*/ 0 h 2880360"/>
              <a:gd name="connsiteX4" fmla="*/ 0 w 7664195"/>
              <a:gd name="connsiteY4" fmla="*/ 2880360 h 2880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4195" h="2880360">
                <a:moveTo>
                  <a:pt x="0" y="2880360"/>
                </a:moveTo>
                <a:lnTo>
                  <a:pt x="7664196" y="2880360"/>
                </a:lnTo>
                <a:lnTo>
                  <a:pt x="7664196" y="0"/>
                </a:lnTo>
                <a:lnTo>
                  <a:pt x="0" y="0"/>
                </a:lnTo>
                <a:lnTo>
                  <a:pt x="0" y="288036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4355" y="1394460"/>
            <a:ext cx="7702295" cy="2918460"/>
          </a:xfrm>
          <a:custGeom>
            <a:avLst/>
            <a:gdLst>
              <a:gd name="connsiteX0" fmla="*/ 19050 w 7702295"/>
              <a:gd name="connsiteY0" fmla="*/ 2899410 h 2918460"/>
              <a:gd name="connsiteX1" fmla="*/ 7683246 w 7702295"/>
              <a:gd name="connsiteY1" fmla="*/ 2899410 h 2918460"/>
              <a:gd name="connsiteX2" fmla="*/ 7683246 w 7702295"/>
              <a:gd name="connsiteY2" fmla="*/ 19050 h 2918460"/>
              <a:gd name="connsiteX3" fmla="*/ 19050 w 7702295"/>
              <a:gd name="connsiteY3" fmla="*/ 19050 h 2918460"/>
              <a:gd name="connsiteX4" fmla="*/ 19050 w 7702295"/>
              <a:gd name="connsiteY4" fmla="*/ 2899410 h 2918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2295" h="2918460">
                <a:moveTo>
                  <a:pt x="19050" y="2899410"/>
                </a:moveTo>
                <a:lnTo>
                  <a:pt x="7683246" y="2899410"/>
                </a:lnTo>
                <a:lnTo>
                  <a:pt x="7683246" y="19050"/>
                </a:lnTo>
                <a:lnTo>
                  <a:pt x="19050" y="19050"/>
                </a:lnTo>
                <a:lnTo>
                  <a:pt x="19050" y="28994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1320800"/>
            <a:ext cx="7924800" cy="318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876300"/>
            <a:ext cx="638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0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下面的程序段，给出输出结果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574800"/>
            <a:ext cx="36195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F(x)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D(x)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x*F(x)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136900"/>
            <a:ext cx="57912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printf("%d,%d",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D(3),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D(D(3)))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3911600"/>
            <a:ext cx="177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4318000"/>
            <a:ext cx="233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4851400"/>
            <a:ext cx="2590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07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交换两个数的值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5283200"/>
            <a:ext cx="6985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07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定义宏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LOWCASE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，判断字符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是否为小写字母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5715000"/>
            <a:ext cx="9512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07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定义宏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CTOD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将数字字符（‘0’～‘9’）转换为相应的十进制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6070600"/>
            <a:ext cx="2971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整数，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表示出错。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70737" y="909066"/>
            <a:ext cx="6192011" cy="3384804"/>
          </a:xfrm>
          <a:custGeom>
            <a:avLst/>
            <a:gdLst>
              <a:gd name="connsiteX0" fmla="*/ 0 w 6192011"/>
              <a:gd name="connsiteY0" fmla="*/ 3384804 h 3384804"/>
              <a:gd name="connsiteX1" fmla="*/ 6192012 w 6192011"/>
              <a:gd name="connsiteY1" fmla="*/ 3384804 h 3384804"/>
              <a:gd name="connsiteX2" fmla="*/ 6192012 w 6192011"/>
              <a:gd name="connsiteY2" fmla="*/ 0 h 3384804"/>
              <a:gd name="connsiteX3" fmla="*/ 0 w 6192011"/>
              <a:gd name="connsiteY3" fmla="*/ 0 h 3384804"/>
              <a:gd name="connsiteX4" fmla="*/ 0 w 6192011"/>
              <a:gd name="connsiteY4" fmla="*/ 3384804 h 3384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92011" h="3384804">
                <a:moveTo>
                  <a:pt x="0" y="3384804"/>
                </a:moveTo>
                <a:lnTo>
                  <a:pt x="6192012" y="3384804"/>
                </a:lnTo>
                <a:lnTo>
                  <a:pt x="6192012" y="0"/>
                </a:lnTo>
                <a:lnTo>
                  <a:pt x="0" y="0"/>
                </a:lnTo>
                <a:lnTo>
                  <a:pt x="0" y="33848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1687" y="890016"/>
            <a:ext cx="6230111" cy="3422904"/>
          </a:xfrm>
          <a:custGeom>
            <a:avLst/>
            <a:gdLst>
              <a:gd name="connsiteX0" fmla="*/ 19050 w 6230111"/>
              <a:gd name="connsiteY0" fmla="*/ 3403854 h 3422904"/>
              <a:gd name="connsiteX1" fmla="*/ 6211062 w 6230111"/>
              <a:gd name="connsiteY1" fmla="*/ 3403854 h 3422904"/>
              <a:gd name="connsiteX2" fmla="*/ 6211062 w 6230111"/>
              <a:gd name="connsiteY2" fmla="*/ 19050 h 3422904"/>
              <a:gd name="connsiteX3" fmla="*/ 19050 w 6230111"/>
              <a:gd name="connsiteY3" fmla="*/ 19050 h 3422904"/>
              <a:gd name="connsiteX4" fmla="*/ 19050 w 6230111"/>
              <a:gd name="connsiteY4" fmla="*/ 3403854 h 3422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30111" h="3422904">
                <a:moveTo>
                  <a:pt x="19050" y="3403854"/>
                </a:moveTo>
                <a:lnTo>
                  <a:pt x="6211062" y="3403854"/>
                </a:lnTo>
                <a:lnTo>
                  <a:pt x="6211062" y="19050"/>
                </a:lnTo>
                <a:lnTo>
                  <a:pt x="19050" y="19050"/>
                </a:lnTo>
                <a:lnTo>
                  <a:pt x="19050" y="34038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5818" y="909066"/>
            <a:ext cx="4858511" cy="3384804"/>
          </a:xfrm>
          <a:custGeom>
            <a:avLst/>
            <a:gdLst>
              <a:gd name="connsiteX0" fmla="*/ 0 w 4858511"/>
              <a:gd name="connsiteY0" fmla="*/ 3384804 h 3384804"/>
              <a:gd name="connsiteX1" fmla="*/ 4858511 w 4858511"/>
              <a:gd name="connsiteY1" fmla="*/ 3384804 h 3384804"/>
              <a:gd name="connsiteX2" fmla="*/ 4858511 w 4858511"/>
              <a:gd name="connsiteY2" fmla="*/ 0 h 3384804"/>
              <a:gd name="connsiteX3" fmla="*/ 0 w 4858511"/>
              <a:gd name="connsiteY3" fmla="*/ 0 h 3384804"/>
              <a:gd name="connsiteX4" fmla="*/ 0 w 4858511"/>
              <a:gd name="connsiteY4" fmla="*/ 3384804 h 3384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8511" h="3384804">
                <a:moveTo>
                  <a:pt x="0" y="3384804"/>
                </a:moveTo>
                <a:lnTo>
                  <a:pt x="4858511" y="3384804"/>
                </a:lnTo>
                <a:lnTo>
                  <a:pt x="4858511" y="0"/>
                </a:lnTo>
                <a:lnTo>
                  <a:pt x="0" y="0"/>
                </a:lnTo>
                <a:lnTo>
                  <a:pt x="0" y="33848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6768" y="890016"/>
            <a:ext cx="4896611" cy="3422904"/>
          </a:xfrm>
          <a:custGeom>
            <a:avLst/>
            <a:gdLst>
              <a:gd name="connsiteX0" fmla="*/ 19050 w 4896611"/>
              <a:gd name="connsiteY0" fmla="*/ 3403854 h 3422904"/>
              <a:gd name="connsiteX1" fmla="*/ 4877561 w 4896611"/>
              <a:gd name="connsiteY1" fmla="*/ 3403854 h 3422904"/>
              <a:gd name="connsiteX2" fmla="*/ 4877561 w 4896611"/>
              <a:gd name="connsiteY2" fmla="*/ 19050 h 3422904"/>
              <a:gd name="connsiteX3" fmla="*/ 19050 w 4896611"/>
              <a:gd name="connsiteY3" fmla="*/ 19050 h 3422904"/>
              <a:gd name="connsiteX4" fmla="*/ 19050 w 4896611"/>
              <a:gd name="connsiteY4" fmla="*/ 3403854 h 3422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96611" h="3422904">
                <a:moveTo>
                  <a:pt x="19050" y="3403854"/>
                </a:moveTo>
                <a:lnTo>
                  <a:pt x="4877561" y="3403854"/>
                </a:lnTo>
                <a:lnTo>
                  <a:pt x="4877561" y="19050"/>
                </a:lnTo>
                <a:lnTo>
                  <a:pt x="19050" y="19050"/>
                </a:lnTo>
                <a:lnTo>
                  <a:pt x="19050" y="34038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825500"/>
            <a:ext cx="11442700" cy="369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10160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1016000"/>
            <a:ext cx="4203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MAX(x,y)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(x)&gt;(y)?(x):(y)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13970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</a:t>
            </a:r>
          </a:p>
          <a:p>
            <a:pPr>
              <a:lnSpc>
                <a:spcPts val="2800"/>
              </a:lnSpc>
              <a:tabLst>
                <a:tab pos="165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2120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21209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120900"/>
            <a:ext cx="167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a,b,c,d,t;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2540000"/>
            <a:ext cx="55880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…….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t=MAX(a+b,c+d);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900"/>
              </a:lnSpc>
              <a:tabLst>
                <a:tab pos="8382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宏展开：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t=(a+b)&gt;(c+d)?(a+b):(c+d);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0400" y="4660900"/>
            <a:ext cx="108458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8600" algn="l"/>
                <a:tab pos="10718800" algn="l"/>
              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要求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功能简单，代码短小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，则可以使用函数宏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28600" algn="l"/>
                <a:tab pos="10718800" algn="l"/>
              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如果要求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效率较高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，可以采用函数宏，函数宏没有函数</a:t>
            </a:r>
          </a:p>
          <a:p>
            <a:pPr>
              <a:lnSpc>
                <a:spcPts val="3400"/>
              </a:lnSpc>
              <a:tabLst>
                <a:tab pos="228600" algn="l"/>
                <a:tab pos="107188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调用的代价。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28600" algn="l"/>
                <a:tab pos="10718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1016000"/>
            <a:ext cx="3352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max(int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1397000"/>
            <a:ext cx="3187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return(x&gt;y?x:y);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2120900"/>
            <a:ext cx="251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2540000"/>
            <a:ext cx="33528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a,b,c,d,t;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…….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t=max(a+b,c+d);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………</a:t>
            </a:r>
          </a:p>
          <a:p>
            <a:pPr>
              <a:lnSpc>
                <a:spcPts val="2800"/>
              </a:lnSpc>
              <a:tabLst>
                <a:tab pos="8382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778000"/>
            <a:ext cx="10045700" cy="482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850900"/>
            <a:ext cx="937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语言指定了某些对象式宏，这些宏不能被取消定义或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295400"/>
            <a:ext cx="603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由编程人员重新定义，含义也是固定的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287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结构体的定义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663700"/>
            <a:ext cx="31877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结构体变量的声明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结构体指针的声明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870200"/>
            <a:ext cx="532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通过结构体变量名来引用其分量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530600"/>
            <a:ext cx="60198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通过指向结构体的指针来应用其分量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结构体数组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链表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53213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共同体、枚举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700" y="1358900"/>
            <a:ext cx="9804400" cy="543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86741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  <a:p>
            <a:pPr>
              <a:lnSpc>
                <a:spcPts val="4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阅读下面程序体会预定义宏的作用。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foo(void)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"foo()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所在的文件为：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%s.\n",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__FILE__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当前行号：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%d.\n",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__LINE__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"main()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所在的文件为：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%s.\n",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__FILE__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编译的日期为：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%s.\n",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__DATE__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编译的时间为：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%s.\n",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__TIME__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当前行号：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%d.\n",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__LINE__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2600"/>
              </a:lnSpc>
              <a:tabLst>
                <a:tab pos="355600" algn="l"/>
                <a:tab pos="8636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6286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28700"/>
            <a:ext cx="1447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701800"/>
            <a:ext cx="5168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宏替换在程序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编译前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374900"/>
            <a:ext cx="706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宏替换不是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语句，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不用以分号结尾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098800"/>
            <a:ext cx="88265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宏替换只是简单的字符串替换，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不做语法检查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宏替换不替换双引号内的字符串；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宏定义可以嵌套，但不允许递归；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067300"/>
            <a:ext cx="9232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函数宏定义时，参数最好加括号，尽量多使用括号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95816" y="49956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1888" y="49956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46435" y="49956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6700" y="49530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5080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1369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41529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597536" y="2195748"/>
            <a:ext cx="3363860" cy="1873405"/>
          </a:xfrm>
          <a:custGeom>
            <a:avLst/>
            <a:gdLst>
              <a:gd name="connsiteX0" fmla="*/ 305548 w 3363860"/>
              <a:gd name="connsiteY0" fmla="*/ 616539 h 1873405"/>
              <a:gd name="connsiteX1" fmla="*/ 755256 w 3363860"/>
              <a:gd name="connsiteY1" fmla="*/ 167975 h 1873405"/>
              <a:gd name="connsiteX2" fmla="*/ 1091551 w 3363860"/>
              <a:gd name="connsiteY2" fmla="*/ 219029 h 1873405"/>
              <a:gd name="connsiteX3" fmla="*/ 1652510 w 3363860"/>
              <a:gd name="connsiteY3" fmla="*/ 88600 h 1873405"/>
              <a:gd name="connsiteX4" fmla="*/ 1748904 w 3363860"/>
              <a:gd name="connsiteY4" fmla="*/ 142321 h 1873405"/>
              <a:gd name="connsiteX5" fmla="*/ 2204325 w 3363860"/>
              <a:gd name="connsiteY5" fmla="*/ 26624 h 1873405"/>
              <a:gd name="connsiteX6" fmla="*/ 2322817 w 3363860"/>
              <a:gd name="connsiteY6" fmla="*/ 101046 h 1873405"/>
              <a:gd name="connsiteX7" fmla="*/ 2855328 w 3363860"/>
              <a:gd name="connsiteY7" fmla="*/ 67772 h 1873405"/>
              <a:gd name="connsiteX8" fmla="*/ 2982835 w 3363860"/>
              <a:gd name="connsiteY8" fmla="*/ 235285 h 1873405"/>
              <a:gd name="connsiteX9" fmla="*/ 3274046 w 3363860"/>
              <a:gd name="connsiteY9" fmla="*/ 622381 h 1873405"/>
              <a:gd name="connsiteX10" fmla="*/ 3255123 w 3363860"/>
              <a:gd name="connsiteY10" fmla="*/ 663783 h 1873405"/>
              <a:gd name="connsiteX11" fmla="*/ 3158095 w 3363860"/>
              <a:gd name="connsiteY11" fmla="*/ 1224234 h 1873405"/>
              <a:gd name="connsiteX12" fmla="*/ 2911716 w 3363860"/>
              <a:gd name="connsiteY12" fmla="*/ 1302974 h 1873405"/>
              <a:gd name="connsiteX13" fmla="*/ 2458198 w 3363860"/>
              <a:gd name="connsiteY13" fmla="*/ 1641302 h 1873405"/>
              <a:gd name="connsiteX14" fmla="*/ 2223503 w 3363860"/>
              <a:gd name="connsiteY14" fmla="*/ 1589613 h 1873405"/>
              <a:gd name="connsiteX15" fmla="*/ 1568563 w 3363860"/>
              <a:gd name="connsiteY15" fmla="*/ 1856186 h 1873405"/>
              <a:gd name="connsiteX16" fmla="*/ 1284083 w 3363860"/>
              <a:gd name="connsiteY16" fmla="*/ 1695785 h 1873405"/>
              <a:gd name="connsiteX17" fmla="*/ 460107 w 3363860"/>
              <a:gd name="connsiteY17" fmla="*/ 1539575 h 1873405"/>
              <a:gd name="connsiteX18" fmla="*/ 453757 w 3363860"/>
              <a:gd name="connsiteY18" fmla="*/ 1531320 h 1873405"/>
              <a:gd name="connsiteX19" fmla="*/ 77330 w 3363860"/>
              <a:gd name="connsiteY19" fmla="*/ 1306403 h 1873405"/>
              <a:gd name="connsiteX20" fmla="*/ 166610 w 3363860"/>
              <a:gd name="connsiteY20" fmla="*/ 1101171 h 1873405"/>
              <a:gd name="connsiteX21" fmla="*/ 45707 w 3363860"/>
              <a:gd name="connsiteY21" fmla="*/ 748492 h 1873405"/>
              <a:gd name="connsiteX22" fmla="*/ 302628 w 3363860"/>
              <a:gd name="connsiteY22" fmla="*/ 622381 h 1873405"/>
              <a:gd name="connsiteX23" fmla="*/ 305548 w 3363860"/>
              <a:gd name="connsiteY23" fmla="*/ 616539 h 1873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63860" h="1873405">
                <a:moveTo>
                  <a:pt x="305548" y="616539"/>
                </a:moveTo>
                <a:cubicBezTo>
                  <a:pt x="266432" y="398480"/>
                  <a:pt x="467728" y="197693"/>
                  <a:pt x="755256" y="167975"/>
                </a:cubicBezTo>
                <a:cubicBezTo>
                  <a:pt x="871715" y="156037"/>
                  <a:pt x="990079" y="173944"/>
                  <a:pt x="1091551" y="219029"/>
                </a:cubicBezTo>
                <a:cubicBezTo>
                  <a:pt x="1198994" y="65359"/>
                  <a:pt x="1450199" y="6939"/>
                  <a:pt x="1652510" y="88600"/>
                </a:cubicBezTo>
                <a:cubicBezTo>
                  <a:pt x="1687944" y="102824"/>
                  <a:pt x="1720329" y="120985"/>
                  <a:pt x="1748904" y="142321"/>
                </a:cubicBezTo>
                <a:cubicBezTo>
                  <a:pt x="1832596" y="14940"/>
                  <a:pt x="2036558" y="-36875"/>
                  <a:pt x="2204325" y="26624"/>
                </a:cubicBezTo>
                <a:cubicBezTo>
                  <a:pt x="2250807" y="44277"/>
                  <a:pt x="2291320" y="69677"/>
                  <a:pt x="2322817" y="101046"/>
                </a:cubicBezTo>
                <a:cubicBezTo>
                  <a:pt x="2457691" y="-19476"/>
                  <a:pt x="2696070" y="-34335"/>
                  <a:pt x="2855328" y="67772"/>
                </a:cubicBezTo>
                <a:cubicBezTo>
                  <a:pt x="2922130" y="110698"/>
                  <a:pt x="2967215" y="169880"/>
                  <a:pt x="2982835" y="235285"/>
                </a:cubicBezTo>
                <a:cubicBezTo>
                  <a:pt x="3203816" y="281005"/>
                  <a:pt x="3334245" y="454233"/>
                  <a:pt x="3274046" y="622381"/>
                </a:cubicBezTo>
                <a:cubicBezTo>
                  <a:pt x="3269094" y="636478"/>
                  <a:pt x="3262744" y="650321"/>
                  <a:pt x="3255123" y="663783"/>
                </a:cubicBezTo>
                <a:cubicBezTo>
                  <a:pt x="3432416" y="838789"/>
                  <a:pt x="3388982" y="1089741"/>
                  <a:pt x="3158095" y="1224234"/>
                </a:cubicBezTo>
                <a:cubicBezTo>
                  <a:pt x="3086341" y="1266144"/>
                  <a:pt x="3001378" y="1293195"/>
                  <a:pt x="2911716" y="1302974"/>
                </a:cubicBezTo>
                <a:cubicBezTo>
                  <a:pt x="2909683" y="1491315"/>
                  <a:pt x="2706610" y="1642826"/>
                  <a:pt x="2458198" y="1641302"/>
                </a:cubicBezTo>
                <a:cubicBezTo>
                  <a:pt x="2375141" y="1640794"/>
                  <a:pt x="2293860" y="1622887"/>
                  <a:pt x="2223503" y="1589613"/>
                </a:cubicBezTo>
                <a:cubicBezTo>
                  <a:pt x="2139429" y="1800814"/>
                  <a:pt x="1846185" y="1920067"/>
                  <a:pt x="1568563" y="1856186"/>
                </a:cubicBezTo>
                <a:cubicBezTo>
                  <a:pt x="1452232" y="1829389"/>
                  <a:pt x="1351647" y="1772747"/>
                  <a:pt x="1284083" y="1695785"/>
                </a:cubicBezTo>
                <a:cubicBezTo>
                  <a:pt x="999857" y="1825833"/>
                  <a:pt x="630922" y="1755983"/>
                  <a:pt x="460107" y="1539575"/>
                </a:cubicBezTo>
                <a:cubicBezTo>
                  <a:pt x="457948" y="1536781"/>
                  <a:pt x="455790" y="1534114"/>
                  <a:pt x="453757" y="1531320"/>
                </a:cubicBezTo>
                <a:cubicBezTo>
                  <a:pt x="267703" y="1547830"/>
                  <a:pt x="99173" y="1447119"/>
                  <a:pt x="77330" y="1306403"/>
                </a:cubicBezTo>
                <a:cubicBezTo>
                  <a:pt x="65645" y="1231346"/>
                  <a:pt x="98284" y="1156289"/>
                  <a:pt x="166610" y="1101171"/>
                </a:cubicBezTo>
                <a:cubicBezTo>
                  <a:pt x="5447" y="1029162"/>
                  <a:pt x="-48654" y="871301"/>
                  <a:pt x="45707" y="748492"/>
                </a:cubicBezTo>
                <a:cubicBezTo>
                  <a:pt x="100062" y="677626"/>
                  <a:pt x="195567" y="630763"/>
                  <a:pt x="302628" y="622381"/>
                </a:cubicBezTo>
                <a:lnTo>
                  <a:pt x="305548" y="6165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87739" y="4506214"/>
            <a:ext cx="104013" cy="104013"/>
          </a:xfrm>
          <a:custGeom>
            <a:avLst/>
            <a:gdLst>
              <a:gd name="connsiteX0" fmla="*/ 104013 w 104013"/>
              <a:gd name="connsiteY0" fmla="*/ 51942 h 104013"/>
              <a:gd name="connsiteX1" fmla="*/ 52069 w 104013"/>
              <a:gd name="connsiteY1" fmla="*/ 104013 h 104013"/>
              <a:gd name="connsiteX2" fmla="*/ 0 w 104013"/>
              <a:gd name="connsiteY2" fmla="*/ 51942 h 104013"/>
              <a:gd name="connsiteX3" fmla="*/ 52069 w 104013"/>
              <a:gd name="connsiteY3" fmla="*/ 0 h 104013"/>
              <a:gd name="connsiteX4" fmla="*/ 104013 w 104013"/>
              <a:gd name="connsiteY4" fmla="*/ 51942 h 104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13" h="104013">
                <a:moveTo>
                  <a:pt x="104013" y="51942"/>
                </a:moveTo>
                <a:cubicBezTo>
                  <a:pt x="104013" y="80771"/>
                  <a:pt x="80771" y="104013"/>
                  <a:pt x="52069" y="104013"/>
                </a:cubicBezTo>
                <a:cubicBezTo>
                  <a:pt x="23241" y="104013"/>
                  <a:pt x="0" y="80771"/>
                  <a:pt x="0" y="51942"/>
                </a:cubicBezTo>
                <a:cubicBezTo>
                  <a:pt x="0" y="23240"/>
                  <a:pt x="23241" y="0"/>
                  <a:pt x="52069" y="0"/>
                </a:cubicBezTo>
                <a:cubicBezTo>
                  <a:pt x="80771" y="0"/>
                  <a:pt x="104013" y="23240"/>
                  <a:pt x="104013" y="51942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4609" y="4302378"/>
            <a:ext cx="208153" cy="208153"/>
          </a:xfrm>
          <a:custGeom>
            <a:avLst/>
            <a:gdLst>
              <a:gd name="connsiteX0" fmla="*/ 208153 w 208153"/>
              <a:gd name="connsiteY0" fmla="*/ 104140 h 208153"/>
              <a:gd name="connsiteX1" fmla="*/ 104140 w 208153"/>
              <a:gd name="connsiteY1" fmla="*/ 208153 h 208153"/>
              <a:gd name="connsiteX2" fmla="*/ 0 w 208153"/>
              <a:gd name="connsiteY2" fmla="*/ 104140 h 208153"/>
              <a:gd name="connsiteX3" fmla="*/ 104140 w 208153"/>
              <a:gd name="connsiteY3" fmla="*/ 0 h 208153"/>
              <a:gd name="connsiteX4" fmla="*/ 208153 w 208153"/>
              <a:gd name="connsiteY4" fmla="*/ 104140 h 208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153" h="208153">
                <a:moveTo>
                  <a:pt x="208153" y="104140"/>
                </a:moveTo>
                <a:cubicBezTo>
                  <a:pt x="208153" y="161544"/>
                  <a:pt x="161544" y="208153"/>
                  <a:pt x="104140" y="208153"/>
                </a:cubicBezTo>
                <a:cubicBezTo>
                  <a:pt x="46608" y="208153"/>
                  <a:pt x="0" y="161544"/>
                  <a:pt x="0" y="104140"/>
                </a:cubicBezTo>
                <a:cubicBezTo>
                  <a:pt x="0" y="46609"/>
                  <a:pt x="46608" y="0"/>
                  <a:pt x="104140" y="0"/>
                </a:cubicBezTo>
                <a:cubicBezTo>
                  <a:pt x="161544" y="0"/>
                  <a:pt x="208153" y="46609"/>
                  <a:pt x="208153" y="104140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48014" y="4009516"/>
            <a:ext cx="312165" cy="312166"/>
          </a:xfrm>
          <a:custGeom>
            <a:avLst/>
            <a:gdLst>
              <a:gd name="connsiteX0" fmla="*/ 312166 w 312165"/>
              <a:gd name="connsiteY0" fmla="*/ 156083 h 312166"/>
              <a:gd name="connsiteX1" fmla="*/ 156082 w 312165"/>
              <a:gd name="connsiteY1" fmla="*/ 312166 h 312166"/>
              <a:gd name="connsiteX2" fmla="*/ 0 w 312165"/>
              <a:gd name="connsiteY2" fmla="*/ 156083 h 312166"/>
              <a:gd name="connsiteX3" fmla="*/ 156082 w 312165"/>
              <a:gd name="connsiteY3" fmla="*/ 0 h 312166"/>
              <a:gd name="connsiteX4" fmla="*/ 312166 w 312165"/>
              <a:gd name="connsiteY4" fmla="*/ 156083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165" h="312166">
                <a:moveTo>
                  <a:pt x="312166" y="156083"/>
                </a:moveTo>
                <a:cubicBezTo>
                  <a:pt x="312166" y="242189"/>
                  <a:pt x="242189" y="312166"/>
                  <a:pt x="156082" y="312166"/>
                </a:cubicBezTo>
                <a:cubicBezTo>
                  <a:pt x="69850" y="312166"/>
                  <a:pt x="0" y="242189"/>
                  <a:pt x="0" y="156083"/>
                </a:cubicBezTo>
                <a:cubicBezTo>
                  <a:pt x="0" y="69850"/>
                  <a:pt x="69850" y="0"/>
                  <a:pt x="156082" y="0"/>
                </a:cubicBezTo>
                <a:cubicBezTo>
                  <a:pt x="242189" y="0"/>
                  <a:pt x="312166" y="69850"/>
                  <a:pt x="312166" y="156083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78486" y="2176698"/>
            <a:ext cx="3401960" cy="1911505"/>
          </a:xfrm>
          <a:custGeom>
            <a:avLst/>
            <a:gdLst>
              <a:gd name="connsiteX0" fmla="*/ 324598 w 3401960"/>
              <a:gd name="connsiteY0" fmla="*/ 635589 h 1911505"/>
              <a:gd name="connsiteX1" fmla="*/ 774306 w 3401960"/>
              <a:gd name="connsiteY1" fmla="*/ 187025 h 1911505"/>
              <a:gd name="connsiteX2" fmla="*/ 1110601 w 3401960"/>
              <a:gd name="connsiteY2" fmla="*/ 238079 h 1911505"/>
              <a:gd name="connsiteX3" fmla="*/ 1671560 w 3401960"/>
              <a:gd name="connsiteY3" fmla="*/ 107650 h 1911505"/>
              <a:gd name="connsiteX4" fmla="*/ 1767954 w 3401960"/>
              <a:gd name="connsiteY4" fmla="*/ 161371 h 1911505"/>
              <a:gd name="connsiteX5" fmla="*/ 2223375 w 3401960"/>
              <a:gd name="connsiteY5" fmla="*/ 45674 h 1911505"/>
              <a:gd name="connsiteX6" fmla="*/ 2341867 w 3401960"/>
              <a:gd name="connsiteY6" fmla="*/ 120096 h 1911505"/>
              <a:gd name="connsiteX7" fmla="*/ 2874378 w 3401960"/>
              <a:gd name="connsiteY7" fmla="*/ 86822 h 1911505"/>
              <a:gd name="connsiteX8" fmla="*/ 3001885 w 3401960"/>
              <a:gd name="connsiteY8" fmla="*/ 254335 h 1911505"/>
              <a:gd name="connsiteX9" fmla="*/ 3293096 w 3401960"/>
              <a:gd name="connsiteY9" fmla="*/ 641431 h 1911505"/>
              <a:gd name="connsiteX10" fmla="*/ 3274173 w 3401960"/>
              <a:gd name="connsiteY10" fmla="*/ 682833 h 1911505"/>
              <a:gd name="connsiteX11" fmla="*/ 3177145 w 3401960"/>
              <a:gd name="connsiteY11" fmla="*/ 1243284 h 1911505"/>
              <a:gd name="connsiteX12" fmla="*/ 2930766 w 3401960"/>
              <a:gd name="connsiteY12" fmla="*/ 1322024 h 1911505"/>
              <a:gd name="connsiteX13" fmla="*/ 2477248 w 3401960"/>
              <a:gd name="connsiteY13" fmla="*/ 1660352 h 1911505"/>
              <a:gd name="connsiteX14" fmla="*/ 2242553 w 3401960"/>
              <a:gd name="connsiteY14" fmla="*/ 1608663 h 1911505"/>
              <a:gd name="connsiteX15" fmla="*/ 1587613 w 3401960"/>
              <a:gd name="connsiteY15" fmla="*/ 1875236 h 1911505"/>
              <a:gd name="connsiteX16" fmla="*/ 1303133 w 3401960"/>
              <a:gd name="connsiteY16" fmla="*/ 1714835 h 1911505"/>
              <a:gd name="connsiteX17" fmla="*/ 479157 w 3401960"/>
              <a:gd name="connsiteY17" fmla="*/ 1558625 h 1911505"/>
              <a:gd name="connsiteX18" fmla="*/ 472807 w 3401960"/>
              <a:gd name="connsiteY18" fmla="*/ 1550370 h 1911505"/>
              <a:gd name="connsiteX19" fmla="*/ 96380 w 3401960"/>
              <a:gd name="connsiteY19" fmla="*/ 1325453 h 1911505"/>
              <a:gd name="connsiteX20" fmla="*/ 185660 w 3401960"/>
              <a:gd name="connsiteY20" fmla="*/ 1120221 h 1911505"/>
              <a:gd name="connsiteX21" fmla="*/ 64757 w 3401960"/>
              <a:gd name="connsiteY21" fmla="*/ 767542 h 1911505"/>
              <a:gd name="connsiteX22" fmla="*/ 321678 w 3401960"/>
              <a:gd name="connsiteY22" fmla="*/ 641431 h 1911505"/>
              <a:gd name="connsiteX23" fmla="*/ 324598 w 3401960"/>
              <a:gd name="connsiteY23" fmla="*/ 635589 h 1911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401960" h="1911505">
                <a:moveTo>
                  <a:pt x="324598" y="635589"/>
                </a:moveTo>
                <a:cubicBezTo>
                  <a:pt x="285482" y="417530"/>
                  <a:pt x="486778" y="216743"/>
                  <a:pt x="774306" y="187025"/>
                </a:cubicBezTo>
                <a:cubicBezTo>
                  <a:pt x="890765" y="175087"/>
                  <a:pt x="1009129" y="192994"/>
                  <a:pt x="1110601" y="238079"/>
                </a:cubicBezTo>
                <a:cubicBezTo>
                  <a:pt x="1218044" y="84409"/>
                  <a:pt x="1469249" y="25989"/>
                  <a:pt x="1671560" y="107650"/>
                </a:cubicBezTo>
                <a:cubicBezTo>
                  <a:pt x="1706994" y="121874"/>
                  <a:pt x="1739379" y="140035"/>
                  <a:pt x="1767954" y="161371"/>
                </a:cubicBezTo>
                <a:cubicBezTo>
                  <a:pt x="1851646" y="33990"/>
                  <a:pt x="2055608" y="-17825"/>
                  <a:pt x="2223375" y="45674"/>
                </a:cubicBezTo>
                <a:cubicBezTo>
                  <a:pt x="2269857" y="63327"/>
                  <a:pt x="2310370" y="88727"/>
                  <a:pt x="2341867" y="120096"/>
                </a:cubicBezTo>
                <a:cubicBezTo>
                  <a:pt x="2476741" y="-426"/>
                  <a:pt x="2715120" y="-15285"/>
                  <a:pt x="2874378" y="86822"/>
                </a:cubicBezTo>
                <a:cubicBezTo>
                  <a:pt x="2941180" y="129748"/>
                  <a:pt x="2986265" y="188930"/>
                  <a:pt x="3001885" y="254335"/>
                </a:cubicBezTo>
                <a:cubicBezTo>
                  <a:pt x="3222866" y="300055"/>
                  <a:pt x="3353295" y="473283"/>
                  <a:pt x="3293096" y="641431"/>
                </a:cubicBezTo>
                <a:cubicBezTo>
                  <a:pt x="3288144" y="655528"/>
                  <a:pt x="3281794" y="669371"/>
                  <a:pt x="3274173" y="682833"/>
                </a:cubicBezTo>
                <a:cubicBezTo>
                  <a:pt x="3451466" y="857839"/>
                  <a:pt x="3408032" y="1108791"/>
                  <a:pt x="3177145" y="1243284"/>
                </a:cubicBezTo>
                <a:cubicBezTo>
                  <a:pt x="3105391" y="1285194"/>
                  <a:pt x="3020428" y="1312245"/>
                  <a:pt x="2930766" y="1322024"/>
                </a:cubicBezTo>
                <a:cubicBezTo>
                  <a:pt x="2928733" y="1510365"/>
                  <a:pt x="2725660" y="1661876"/>
                  <a:pt x="2477248" y="1660352"/>
                </a:cubicBezTo>
                <a:cubicBezTo>
                  <a:pt x="2394191" y="1659844"/>
                  <a:pt x="2312910" y="1641937"/>
                  <a:pt x="2242553" y="1608663"/>
                </a:cubicBezTo>
                <a:cubicBezTo>
                  <a:pt x="2158479" y="1819864"/>
                  <a:pt x="1865235" y="1939117"/>
                  <a:pt x="1587613" y="1875236"/>
                </a:cubicBezTo>
                <a:cubicBezTo>
                  <a:pt x="1471282" y="1848439"/>
                  <a:pt x="1370697" y="1791797"/>
                  <a:pt x="1303133" y="1714835"/>
                </a:cubicBezTo>
                <a:cubicBezTo>
                  <a:pt x="1018907" y="1844883"/>
                  <a:pt x="649972" y="1775033"/>
                  <a:pt x="479157" y="1558625"/>
                </a:cubicBezTo>
                <a:cubicBezTo>
                  <a:pt x="476998" y="1555831"/>
                  <a:pt x="474840" y="1553164"/>
                  <a:pt x="472807" y="1550370"/>
                </a:cubicBezTo>
                <a:cubicBezTo>
                  <a:pt x="286753" y="1566880"/>
                  <a:pt x="118223" y="1466169"/>
                  <a:pt x="96380" y="1325453"/>
                </a:cubicBezTo>
                <a:cubicBezTo>
                  <a:pt x="84695" y="1250396"/>
                  <a:pt x="117334" y="1175339"/>
                  <a:pt x="185660" y="1120221"/>
                </a:cubicBezTo>
                <a:cubicBezTo>
                  <a:pt x="24497" y="1048212"/>
                  <a:pt x="-29604" y="890351"/>
                  <a:pt x="64757" y="767542"/>
                </a:cubicBezTo>
                <a:cubicBezTo>
                  <a:pt x="119112" y="696676"/>
                  <a:pt x="214617" y="649813"/>
                  <a:pt x="321678" y="641431"/>
                </a:cubicBezTo>
                <a:lnTo>
                  <a:pt x="324598" y="6355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8689" y="4487164"/>
            <a:ext cx="142113" cy="142113"/>
          </a:xfrm>
          <a:custGeom>
            <a:avLst/>
            <a:gdLst>
              <a:gd name="connsiteX0" fmla="*/ 123063 w 142113"/>
              <a:gd name="connsiteY0" fmla="*/ 70992 h 142113"/>
              <a:gd name="connsiteX1" fmla="*/ 71119 w 142113"/>
              <a:gd name="connsiteY1" fmla="*/ 123063 h 142113"/>
              <a:gd name="connsiteX2" fmla="*/ 19050 w 142113"/>
              <a:gd name="connsiteY2" fmla="*/ 70992 h 142113"/>
              <a:gd name="connsiteX3" fmla="*/ 71119 w 142113"/>
              <a:gd name="connsiteY3" fmla="*/ 19050 h 142113"/>
              <a:gd name="connsiteX4" fmla="*/ 123063 w 142113"/>
              <a:gd name="connsiteY4" fmla="*/ 70992 h 142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113" h="142113">
                <a:moveTo>
                  <a:pt x="123063" y="70992"/>
                </a:moveTo>
                <a:cubicBezTo>
                  <a:pt x="123063" y="99821"/>
                  <a:pt x="99821" y="123063"/>
                  <a:pt x="71119" y="123063"/>
                </a:cubicBezTo>
                <a:cubicBezTo>
                  <a:pt x="42291" y="123063"/>
                  <a:pt x="19050" y="99821"/>
                  <a:pt x="19050" y="70992"/>
                </a:cubicBezTo>
                <a:cubicBezTo>
                  <a:pt x="19050" y="42290"/>
                  <a:pt x="42291" y="19050"/>
                  <a:pt x="71119" y="19050"/>
                </a:cubicBezTo>
                <a:cubicBezTo>
                  <a:pt x="99821" y="19050"/>
                  <a:pt x="123063" y="42290"/>
                  <a:pt x="123063" y="7099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25559" y="4283328"/>
            <a:ext cx="246253" cy="246253"/>
          </a:xfrm>
          <a:custGeom>
            <a:avLst/>
            <a:gdLst>
              <a:gd name="connsiteX0" fmla="*/ 227203 w 246253"/>
              <a:gd name="connsiteY0" fmla="*/ 123190 h 246253"/>
              <a:gd name="connsiteX1" fmla="*/ 123190 w 246253"/>
              <a:gd name="connsiteY1" fmla="*/ 227203 h 246253"/>
              <a:gd name="connsiteX2" fmla="*/ 19050 w 246253"/>
              <a:gd name="connsiteY2" fmla="*/ 123190 h 246253"/>
              <a:gd name="connsiteX3" fmla="*/ 123190 w 246253"/>
              <a:gd name="connsiteY3" fmla="*/ 19050 h 246253"/>
              <a:gd name="connsiteX4" fmla="*/ 227203 w 246253"/>
              <a:gd name="connsiteY4" fmla="*/ 123190 h 246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253" h="246253">
                <a:moveTo>
                  <a:pt x="227203" y="123190"/>
                </a:moveTo>
                <a:cubicBezTo>
                  <a:pt x="227203" y="180594"/>
                  <a:pt x="180594" y="227203"/>
                  <a:pt x="123190" y="227203"/>
                </a:cubicBezTo>
                <a:cubicBezTo>
                  <a:pt x="65658" y="227203"/>
                  <a:pt x="19050" y="180594"/>
                  <a:pt x="19050" y="123190"/>
                </a:cubicBezTo>
                <a:cubicBezTo>
                  <a:pt x="19050" y="65659"/>
                  <a:pt x="65658" y="19050"/>
                  <a:pt x="123190" y="19050"/>
                </a:cubicBezTo>
                <a:cubicBezTo>
                  <a:pt x="180594" y="19050"/>
                  <a:pt x="227203" y="65659"/>
                  <a:pt x="227203" y="12319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8964" y="3990466"/>
            <a:ext cx="350265" cy="350266"/>
          </a:xfrm>
          <a:custGeom>
            <a:avLst/>
            <a:gdLst>
              <a:gd name="connsiteX0" fmla="*/ 331216 w 350265"/>
              <a:gd name="connsiteY0" fmla="*/ 175133 h 350266"/>
              <a:gd name="connsiteX1" fmla="*/ 175132 w 350265"/>
              <a:gd name="connsiteY1" fmla="*/ 331216 h 350266"/>
              <a:gd name="connsiteX2" fmla="*/ 19050 w 350265"/>
              <a:gd name="connsiteY2" fmla="*/ 175133 h 350266"/>
              <a:gd name="connsiteX3" fmla="*/ 175132 w 350265"/>
              <a:gd name="connsiteY3" fmla="*/ 19050 h 350266"/>
              <a:gd name="connsiteX4" fmla="*/ 331216 w 350265"/>
              <a:gd name="connsiteY4" fmla="*/ 175133 h 350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265" h="350266">
                <a:moveTo>
                  <a:pt x="331216" y="175133"/>
                </a:moveTo>
                <a:cubicBezTo>
                  <a:pt x="331216" y="261239"/>
                  <a:pt x="261239" y="331216"/>
                  <a:pt x="175132" y="331216"/>
                </a:cubicBezTo>
                <a:cubicBezTo>
                  <a:pt x="88900" y="331216"/>
                  <a:pt x="19050" y="261239"/>
                  <a:pt x="19050" y="175133"/>
                </a:cubicBezTo>
                <a:cubicBezTo>
                  <a:pt x="19050" y="88900"/>
                  <a:pt x="88900" y="19050"/>
                  <a:pt x="175132" y="19050"/>
                </a:cubicBezTo>
                <a:cubicBezTo>
                  <a:pt x="261239" y="19050"/>
                  <a:pt x="331216" y="88900"/>
                  <a:pt x="331216" y="17513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48653" y="3270503"/>
            <a:ext cx="235077" cy="72818"/>
          </a:xfrm>
          <a:custGeom>
            <a:avLst/>
            <a:gdLst>
              <a:gd name="connsiteX0" fmla="*/ 216027 w 235077"/>
              <a:gd name="connsiteY0" fmla="*/ 53721 h 72818"/>
              <a:gd name="connsiteX1" fmla="*/ 19050 w 235077"/>
              <a:gd name="connsiteY1" fmla="*/ 19050 h 72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5077" h="72818">
                <a:moveTo>
                  <a:pt x="216027" y="53721"/>
                </a:moveTo>
                <a:cubicBezTo>
                  <a:pt x="147319" y="57785"/>
                  <a:pt x="78613" y="45720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3386" y="3683253"/>
            <a:ext cx="124206" cy="54610"/>
          </a:xfrm>
          <a:custGeom>
            <a:avLst/>
            <a:gdLst>
              <a:gd name="connsiteX0" fmla="*/ 105156 w 124206"/>
              <a:gd name="connsiteY0" fmla="*/ 19050 h 54610"/>
              <a:gd name="connsiteX1" fmla="*/ 19050 w 124206"/>
              <a:gd name="connsiteY1" fmla="*/ 35560 h 54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4206" h="54610">
                <a:moveTo>
                  <a:pt x="105156" y="19050"/>
                </a:moveTo>
                <a:cubicBezTo>
                  <a:pt x="77596" y="27432"/>
                  <a:pt x="48514" y="33020"/>
                  <a:pt x="19050" y="3556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10500" y="3789553"/>
            <a:ext cx="90043" cy="113538"/>
          </a:xfrm>
          <a:custGeom>
            <a:avLst/>
            <a:gdLst>
              <a:gd name="connsiteX0" fmla="*/ 70993 w 90043"/>
              <a:gd name="connsiteY0" fmla="*/ 94487 h 113538"/>
              <a:gd name="connsiteX1" fmla="*/ 19050 w 90043"/>
              <a:gd name="connsiteY1" fmla="*/ 19050 h 113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043" h="113538">
                <a:moveTo>
                  <a:pt x="70993" y="94487"/>
                </a:moveTo>
                <a:cubicBezTo>
                  <a:pt x="50165" y="70865"/>
                  <a:pt x="32766" y="4546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02243" y="3676903"/>
            <a:ext cx="58927" cy="120777"/>
          </a:xfrm>
          <a:custGeom>
            <a:avLst/>
            <a:gdLst>
              <a:gd name="connsiteX0" fmla="*/ 39877 w 58927"/>
              <a:gd name="connsiteY0" fmla="*/ 19050 h 120777"/>
              <a:gd name="connsiteX1" fmla="*/ 19050 w 58927"/>
              <a:gd name="connsiteY1" fmla="*/ 101727 h 120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927" h="120777">
                <a:moveTo>
                  <a:pt x="39877" y="19050"/>
                </a:moveTo>
                <a:cubicBezTo>
                  <a:pt x="36702" y="47117"/>
                  <a:pt x="29844" y="74803"/>
                  <a:pt x="19050" y="101727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5440" y="3165348"/>
            <a:ext cx="290956" cy="347472"/>
          </a:xfrm>
          <a:custGeom>
            <a:avLst/>
            <a:gdLst>
              <a:gd name="connsiteX0" fmla="*/ 19050 w 290956"/>
              <a:gd name="connsiteY0" fmla="*/ 19050 h 347472"/>
              <a:gd name="connsiteX1" fmla="*/ 271906 w 290956"/>
              <a:gd name="connsiteY1" fmla="*/ 32842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0956" h="347472">
                <a:moveTo>
                  <a:pt x="19050" y="19050"/>
                </a:moveTo>
                <a:cubicBezTo>
                  <a:pt x="175005" y="76707"/>
                  <a:pt x="273303" y="196976"/>
                  <a:pt x="271906" y="32842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19436" y="2835910"/>
            <a:ext cx="150621" cy="154051"/>
          </a:xfrm>
          <a:custGeom>
            <a:avLst/>
            <a:gdLst>
              <a:gd name="connsiteX0" fmla="*/ 131571 w 150621"/>
              <a:gd name="connsiteY0" fmla="*/ 19050 h 154051"/>
              <a:gd name="connsiteX1" fmla="*/ 19050 w 150621"/>
              <a:gd name="connsiteY1" fmla="*/ 135000 h 154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0621" h="154051">
                <a:moveTo>
                  <a:pt x="131571" y="19050"/>
                </a:moveTo>
                <a:cubicBezTo>
                  <a:pt x="106298" y="63754"/>
                  <a:pt x="67818" y="103504"/>
                  <a:pt x="19050" y="13500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61703" y="2405379"/>
            <a:ext cx="44069" cy="92964"/>
          </a:xfrm>
          <a:custGeom>
            <a:avLst/>
            <a:gdLst>
              <a:gd name="connsiteX0" fmla="*/ 19050 w 44069"/>
              <a:gd name="connsiteY0" fmla="*/ 19050 h 92964"/>
              <a:gd name="connsiteX1" fmla="*/ 25018 w 44069"/>
              <a:gd name="connsiteY1" fmla="*/ 73914 h 9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069" h="92964">
                <a:moveTo>
                  <a:pt x="19050" y="19050"/>
                </a:moveTo>
                <a:cubicBezTo>
                  <a:pt x="23367" y="37211"/>
                  <a:pt x="25400" y="55499"/>
                  <a:pt x="25018" y="73914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42502" y="2271648"/>
            <a:ext cx="95885" cy="107950"/>
          </a:xfrm>
          <a:custGeom>
            <a:avLst/>
            <a:gdLst>
              <a:gd name="connsiteX0" fmla="*/ 19050 w 95885"/>
              <a:gd name="connsiteY0" fmla="*/ 88900 h 107950"/>
              <a:gd name="connsiteX1" fmla="*/ 76834 w 95885"/>
              <a:gd name="connsiteY1" fmla="*/ 1905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885" h="107950">
                <a:moveTo>
                  <a:pt x="19050" y="88900"/>
                </a:moveTo>
                <a:cubicBezTo>
                  <a:pt x="33781" y="63627"/>
                  <a:pt x="53213" y="40132"/>
                  <a:pt x="76834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02879" y="2314575"/>
            <a:ext cx="66039" cy="98297"/>
          </a:xfrm>
          <a:custGeom>
            <a:avLst/>
            <a:gdLst>
              <a:gd name="connsiteX0" fmla="*/ 19050 w 66039"/>
              <a:gd name="connsiteY0" fmla="*/ 79248 h 98297"/>
              <a:gd name="connsiteX1" fmla="*/ 46989 w 66039"/>
              <a:gd name="connsiteY1" fmla="*/ 19050 h 982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6039" h="98297">
                <a:moveTo>
                  <a:pt x="19050" y="79248"/>
                </a:moveTo>
                <a:cubicBezTo>
                  <a:pt x="25145" y="58420"/>
                  <a:pt x="34416" y="38100"/>
                  <a:pt x="46989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69656" y="2395220"/>
            <a:ext cx="139192" cy="96647"/>
          </a:xfrm>
          <a:custGeom>
            <a:avLst/>
            <a:gdLst>
              <a:gd name="connsiteX0" fmla="*/ 19050 w 139192"/>
              <a:gd name="connsiteY0" fmla="*/ 19050 h 96647"/>
              <a:gd name="connsiteX1" fmla="*/ 120142 w 139192"/>
              <a:gd name="connsiteY1" fmla="*/ 77597 h 96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192" h="96647">
                <a:moveTo>
                  <a:pt x="19050" y="19050"/>
                </a:moveTo>
                <a:cubicBezTo>
                  <a:pt x="55753" y="35432"/>
                  <a:pt x="89661" y="54990"/>
                  <a:pt x="120142" y="77597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84034" y="2793238"/>
            <a:ext cx="55752" cy="99568"/>
          </a:xfrm>
          <a:custGeom>
            <a:avLst/>
            <a:gdLst>
              <a:gd name="connsiteX0" fmla="*/ 36703 w 55752"/>
              <a:gd name="connsiteY0" fmla="*/ 80517 h 99568"/>
              <a:gd name="connsiteX1" fmla="*/ 19050 w 55752"/>
              <a:gd name="connsiteY1" fmla="*/ 19050 h 99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752" h="99568">
                <a:moveTo>
                  <a:pt x="36703" y="80517"/>
                </a:moveTo>
                <a:cubicBezTo>
                  <a:pt x="28702" y="60451"/>
                  <a:pt x="22733" y="39877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7177" y="2750057"/>
            <a:ext cx="3642359" cy="3631692"/>
          </a:xfrm>
          <a:custGeom>
            <a:avLst/>
            <a:gdLst>
              <a:gd name="connsiteX0" fmla="*/ 0 w 3642359"/>
              <a:gd name="connsiteY0" fmla="*/ 3631692 h 3631692"/>
              <a:gd name="connsiteX1" fmla="*/ 3642360 w 3642359"/>
              <a:gd name="connsiteY1" fmla="*/ 3631692 h 3631692"/>
              <a:gd name="connsiteX2" fmla="*/ 3642360 w 3642359"/>
              <a:gd name="connsiteY2" fmla="*/ 0 h 3631692"/>
              <a:gd name="connsiteX3" fmla="*/ 0 w 3642359"/>
              <a:gd name="connsiteY3" fmla="*/ 0 h 3631692"/>
              <a:gd name="connsiteX4" fmla="*/ 0 w 3642359"/>
              <a:gd name="connsiteY4" fmla="*/ 3631692 h 36316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2359" h="3631692">
                <a:moveTo>
                  <a:pt x="0" y="3631692"/>
                </a:moveTo>
                <a:lnTo>
                  <a:pt x="3642360" y="3631692"/>
                </a:lnTo>
                <a:lnTo>
                  <a:pt x="3642360" y="0"/>
                </a:lnTo>
                <a:lnTo>
                  <a:pt x="0" y="0"/>
                </a:lnTo>
                <a:lnTo>
                  <a:pt x="0" y="363169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48127" y="2731007"/>
            <a:ext cx="3680459" cy="3669792"/>
          </a:xfrm>
          <a:custGeom>
            <a:avLst/>
            <a:gdLst>
              <a:gd name="connsiteX0" fmla="*/ 19050 w 3680459"/>
              <a:gd name="connsiteY0" fmla="*/ 3650742 h 3669792"/>
              <a:gd name="connsiteX1" fmla="*/ 3661410 w 3680459"/>
              <a:gd name="connsiteY1" fmla="*/ 3650742 h 3669792"/>
              <a:gd name="connsiteX2" fmla="*/ 3661410 w 3680459"/>
              <a:gd name="connsiteY2" fmla="*/ 19050 h 3669792"/>
              <a:gd name="connsiteX3" fmla="*/ 19050 w 3680459"/>
              <a:gd name="connsiteY3" fmla="*/ 19050 h 3669792"/>
              <a:gd name="connsiteX4" fmla="*/ 19050 w 3680459"/>
              <a:gd name="connsiteY4" fmla="*/ 3650742 h 36697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80459" h="3669792">
                <a:moveTo>
                  <a:pt x="19050" y="3650742"/>
                </a:moveTo>
                <a:lnTo>
                  <a:pt x="3661410" y="3650742"/>
                </a:lnTo>
                <a:lnTo>
                  <a:pt x="3661410" y="19050"/>
                </a:lnTo>
                <a:lnTo>
                  <a:pt x="19050" y="19050"/>
                </a:lnTo>
                <a:lnTo>
                  <a:pt x="19050" y="365074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2679700"/>
            <a:ext cx="3848100" cy="386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40500" y="2133600"/>
            <a:ext cx="3530600" cy="382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81000"/>
            <a:ext cx="100711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016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  <a:p>
            <a:pPr>
              <a:lnSpc>
                <a:spcPts val="46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预处理器条件指令（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#if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#else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#elif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#endif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等）允许</a:t>
            </a:r>
          </a:p>
          <a:p>
            <a:pPr>
              <a:lnSpc>
                <a:spcPts val="40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预处理器根据计算条件处理和替换宏。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50100" y="2527300"/>
            <a:ext cx="18923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能否根据条件决</a:t>
            </a:r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定哪些宏需要处</a:t>
            </a:r>
          </a:p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理和替换呢？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197100"/>
            <a:ext cx="35052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371600" algn="l"/>
                <a:tab pos="16764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处理形式：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3716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#if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常量表达式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3600"/>
              </a:lnSpc>
              <a:tabLst>
                <a:tab pos="1371600" algn="l"/>
                <a:tab pos="1676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语句块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3600"/>
              </a:lnSpc>
              <a:tabLst>
                <a:tab pos="1371600" algn="l"/>
                <a:tab pos="167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#elif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常量表达式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4229100"/>
            <a:ext cx="88519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04800" algn="l"/>
                <a:tab pos="8699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语句块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600"/>
              </a:lnSpc>
              <a:tabLst>
                <a:tab pos="304800" algn="l"/>
                <a:tab pos="86995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3600"/>
              </a:lnSpc>
              <a:tabLst>
                <a:tab pos="304800" algn="l"/>
                <a:tab pos="86995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#else</a:t>
            </a:r>
          </a:p>
          <a:p>
            <a:pPr>
              <a:lnSpc>
                <a:spcPts val="3600"/>
              </a:lnSpc>
              <a:tabLst>
                <a:tab pos="304800" algn="l"/>
                <a:tab pos="8699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最后一个语句块</a:t>
            </a:r>
          </a:p>
          <a:p>
            <a:pPr>
              <a:lnSpc>
                <a:spcPts val="3600"/>
              </a:lnSpc>
              <a:tabLst>
                <a:tab pos="304800" algn="l"/>
                <a:tab pos="86995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#endif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04800" algn="l"/>
                <a:tab pos="8699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36014" y="1558289"/>
            <a:ext cx="8708135" cy="4607052"/>
          </a:xfrm>
          <a:custGeom>
            <a:avLst/>
            <a:gdLst>
              <a:gd name="connsiteX0" fmla="*/ 0 w 8708135"/>
              <a:gd name="connsiteY0" fmla="*/ 4607051 h 4607052"/>
              <a:gd name="connsiteX1" fmla="*/ 8708135 w 8708135"/>
              <a:gd name="connsiteY1" fmla="*/ 4607051 h 4607052"/>
              <a:gd name="connsiteX2" fmla="*/ 8708135 w 8708135"/>
              <a:gd name="connsiteY2" fmla="*/ 0 h 4607052"/>
              <a:gd name="connsiteX3" fmla="*/ 0 w 8708135"/>
              <a:gd name="connsiteY3" fmla="*/ 0 h 4607052"/>
              <a:gd name="connsiteX4" fmla="*/ 0 w 8708135"/>
              <a:gd name="connsiteY4" fmla="*/ 4607051 h 460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08135" h="4607052">
                <a:moveTo>
                  <a:pt x="0" y="4607051"/>
                </a:moveTo>
                <a:lnTo>
                  <a:pt x="8708135" y="4607051"/>
                </a:lnTo>
                <a:lnTo>
                  <a:pt x="8708135" y="0"/>
                </a:lnTo>
                <a:lnTo>
                  <a:pt x="0" y="0"/>
                </a:lnTo>
                <a:lnTo>
                  <a:pt x="0" y="460705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6964" y="1539239"/>
            <a:ext cx="8746235" cy="4645152"/>
          </a:xfrm>
          <a:custGeom>
            <a:avLst/>
            <a:gdLst>
              <a:gd name="connsiteX0" fmla="*/ 19050 w 8746235"/>
              <a:gd name="connsiteY0" fmla="*/ 4626101 h 4645152"/>
              <a:gd name="connsiteX1" fmla="*/ 8727185 w 8746235"/>
              <a:gd name="connsiteY1" fmla="*/ 4626101 h 4645152"/>
              <a:gd name="connsiteX2" fmla="*/ 8727185 w 8746235"/>
              <a:gd name="connsiteY2" fmla="*/ 19050 h 4645152"/>
              <a:gd name="connsiteX3" fmla="*/ 19050 w 8746235"/>
              <a:gd name="connsiteY3" fmla="*/ 19050 h 4645152"/>
              <a:gd name="connsiteX4" fmla="*/ 19050 w 8746235"/>
              <a:gd name="connsiteY4" fmla="*/ 4626101 h 4645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46235" h="4645152">
                <a:moveTo>
                  <a:pt x="19050" y="4626101"/>
                </a:moveTo>
                <a:lnTo>
                  <a:pt x="8727185" y="4626101"/>
                </a:lnTo>
                <a:lnTo>
                  <a:pt x="8727185" y="19050"/>
                </a:lnTo>
                <a:lnTo>
                  <a:pt x="19050" y="19050"/>
                </a:lnTo>
                <a:lnTo>
                  <a:pt x="19050" y="462610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498600"/>
            <a:ext cx="8928100" cy="476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65200"/>
            <a:ext cx="7937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阅读下面的程序，比较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语句的相同与不同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26058" y="1989582"/>
            <a:ext cx="9694164" cy="4640579"/>
          </a:xfrm>
          <a:custGeom>
            <a:avLst/>
            <a:gdLst>
              <a:gd name="connsiteX0" fmla="*/ 0 w 9694164"/>
              <a:gd name="connsiteY0" fmla="*/ 4640579 h 4640579"/>
              <a:gd name="connsiteX1" fmla="*/ 9694163 w 9694164"/>
              <a:gd name="connsiteY1" fmla="*/ 4640579 h 4640579"/>
              <a:gd name="connsiteX2" fmla="*/ 9694163 w 9694164"/>
              <a:gd name="connsiteY2" fmla="*/ 0 h 4640579"/>
              <a:gd name="connsiteX3" fmla="*/ 0 w 9694164"/>
              <a:gd name="connsiteY3" fmla="*/ 0 h 4640579"/>
              <a:gd name="connsiteX4" fmla="*/ 0 w 9694164"/>
              <a:gd name="connsiteY4" fmla="*/ 4640579 h 4640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694164" h="4640579">
                <a:moveTo>
                  <a:pt x="0" y="4640579"/>
                </a:moveTo>
                <a:lnTo>
                  <a:pt x="9694163" y="4640579"/>
                </a:lnTo>
                <a:lnTo>
                  <a:pt x="9694163" y="0"/>
                </a:lnTo>
                <a:lnTo>
                  <a:pt x="0" y="0"/>
                </a:lnTo>
                <a:lnTo>
                  <a:pt x="0" y="464057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7008" y="1970532"/>
            <a:ext cx="9732264" cy="4678679"/>
          </a:xfrm>
          <a:custGeom>
            <a:avLst/>
            <a:gdLst>
              <a:gd name="connsiteX0" fmla="*/ 19050 w 9732264"/>
              <a:gd name="connsiteY0" fmla="*/ 4659629 h 4678679"/>
              <a:gd name="connsiteX1" fmla="*/ 9713213 w 9732264"/>
              <a:gd name="connsiteY1" fmla="*/ 4659629 h 4678679"/>
              <a:gd name="connsiteX2" fmla="*/ 9713213 w 9732264"/>
              <a:gd name="connsiteY2" fmla="*/ 19050 h 4678679"/>
              <a:gd name="connsiteX3" fmla="*/ 19050 w 9732264"/>
              <a:gd name="connsiteY3" fmla="*/ 19050 h 4678679"/>
              <a:gd name="connsiteX4" fmla="*/ 19050 w 9732264"/>
              <a:gd name="connsiteY4" fmla="*/ 4659629 h 4678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32264" h="4678679">
                <a:moveTo>
                  <a:pt x="19050" y="4659629"/>
                </a:moveTo>
                <a:lnTo>
                  <a:pt x="9713213" y="4659629"/>
                </a:lnTo>
                <a:lnTo>
                  <a:pt x="9713213" y="19050"/>
                </a:lnTo>
                <a:lnTo>
                  <a:pt x="19050" y="19050"/>
                </a:lnTo>
                <a:lnTo>
                  <a:pt x="19050" y="465962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10983" y="1990344"/>
            <a:ext cx="83311" cy="4678019"/>
          </a:xfrm>
          <a:custGeom>
            <a:avLst/>
            <a:gdLst>
              <a:gd name="connsiteX0" fmla="*/ 19050 w 83311"/>
              <a:gd name="connsiteY0" fmla="*/ 19050 h 4678019"/>
              <a:gd name="connsiteX1" fmla="*/ 64261 w 83311"/>
              <a:gd name="connsiteY1" fmla="*/ 4658969 h 4678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311" h="4678019">
                <a:moveTo>
                  <a:pt x="19050" y="19050"/>
                </a:moveTo>
                <a:lnTo>
                  <a:pt x="64261" y="465896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400" y="1930400"/>
            <a:ext cx="9855200" cy="480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94361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016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设有一个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源程序将分别在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Windows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Linux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平台上编</a:t>
            </a:r>
          </a:p>
          <a:p>
            <a:pPr>
              <a:lnSpc>
                <a:spcPts val="30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译，并设有两个函数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w_foo()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l_foo()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2286000"/>
            <a:ext cx="27686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WINDOWS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32639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3302000"/>
            <a:ext cx="19939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LIUNX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w_foo()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4610100"/>
            <a:ext cx="4762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printf("w_foo()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called!\n");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4991100"/>
            <a:ext cx="53848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l_foo()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printf("l_foo()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called!\n");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2260600"/>
            <a:ext cx="22987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096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6096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#if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WINDOWS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91500" y="3276600"/>
            <a:ext cx="16891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w_foo();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#elif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LIUNX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l_foo();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#endif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91500" y="49276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81900" y="52578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988558" y="3213354"/>
            <a:ext cx="4072128" cy="2144267"/>
          </a:xfrm>
          <a:custGeom>
            <a:avLst/>
            <a:gdLst>
              <a:gd name="connsiteX0" fmla="*/ 0 w 4072128"/>
              <a:gd name="connsiteY0" fmla="*/ 2144267 h 2144267"/>
              <a:gd name="connsiteX1" fmla="*/ 4072127 w 4072128"/>
              <a:gd name="connsiteY1" fmla="*/ 2144267 h 2144267"/>
              <a:gd name="connsiteX2" fmla="*/ 4072127 w 4072128"/>
              <a:gd name="connsiteY2" fmla="*/ 0 h 2144267"/>
              <a:gd name="connsiteX3" fmla="*/ 0 w 4072128"/>
              <a:gd name="connsiteY3" fmla="*/ 0 h 2144267"/>
              <a:gd name="connsiteX4" fmla="*/ 0 w 4072128"/>
              <a:gd name="connsiteY4" fmla="*/ 2144267 h 2144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72128" h="2144267">
                <a:moveTo>
                  <a:pt x="0" y="2144267"/>
                </a:moveTo>
                <a:lnTo>
                  <a:pt x="4072127" y="2144267"/>
                </a:lnTo>
                <a:lnTo>
                  <a:pt x="4072127" y="0"/>
                </a:lnTo>
                <a:lnTo>
                  <a:pt x="0" y="0"/>
                </a:lnTo>
                <a:lnTo>
                  <a:pt x="0" y="214426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69508" y="3194304"/>
            <a:ext cx="4110228" cy="2182367"/>
          </a:xfrm>
          <a:custGeom>
            <a:avLst/>
            <a:gdLst>
              <a:gd name="connsiteX0" fmla="*/ 19050 w 4110228"/>
              <a:gd name="connsiteY0" fmla="*/ 2163317 h 2182367"/>
              <a:gd name="connsiteX1" fmla="*/ 4091177 w 4110228"/>
              <a:gd name="connsiteY1" fmla="*/ 2163317 h 2182367"/>
              <a:gd name="connsiteX2" fmla="*/ 4091177 w 4110228"/>
              <a:gd name="connsiteY2" fmla="*/ 19050 h 2182367"/>
              <a:gd name="connsiteX3" fmla="*/ 19050 w 4110228"/>
              <a:gd name="connsiteY3" fmla="*/ 19050 h 2182367"/>
              <a:gd name="connsiteX4" fmla="*/ 19050 w 4110228"/>
              <a:gd name="connsiteY4" fmla="*/ 2163317 h 2182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0228" h="2182367">
                <a:moveTo>
                  <a:pt x="19050" y="2163317"/>
                </a:moveTo>
                <a:lnTo>
                  <a:pt x="4091177" y="2163317"/>
                </a:lnTo>
                <a:lnTo>
                  <a:pt x="4091177" y="19050"/>
                </a:lnTo>
                <a:lnTo>
                  <a:pt x="19050" y="19050"/>
                </a:lnTo>
                <a:lnTo>
                  <a:pt x="19050" y="21633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29917" y="3213354"/>
            <a:ext cx="4072128" cy="2144267"/>
          </a:xfrm>
          <a:custGeom>
            <a:avLst/>
            <a:gdLst>
              <a:gd name="connsiteX0" fmla="*/ 0 w 4072128"/>
              <a:gd name="connsiteY0" fmla="*/ 2144267 h 2144267"/>
              <a:gd name="connsiteX1" fmla="*/ 4072128 w 4072128"/>
              <a:gd name="connsiteY1" fmla="*/ 2144267 h 2144267"/>
              <a:gd name="connsiteX2" fmla="*/ 4072128 w 4072128"/>
              <a:gd name="connsiteY2" fmla="*/ 0 h 2144267"/>
              <a:gd name="connsiteX3" fmla="*/ 0 w 4072128"/>
              <a:gd name="connsiteY3" fmla="*/ 0 h 2144267"/>
              <a:gd name="connsiteX4" fmla="*/ 0 w 4072128"/>
              <a:gd name="connsiteY4" fmla="*/ 2144267 h 2144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72128" h="2144267">
                <a:moveTo>
                  <a:pt x="0" y="2144267"/>
                </a:moveTo>
                <a:lnTo>
                  <a:pt x="4072128" y="2144267"/>
                </a:lnTo>
                <a:lnTo>
                  <a:pt x="4072128" y="0"/>
                </a:lnTo>
                <a:lnTo>
                  <a:pt x="0" y="0"/>
                </a:lnTo>
                <a:lnTo>
                  <a:pt x="0" y="214426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0867" y="3194304"/>
            <a:ext cx="4110228" cy="2182367"/>
          </a:xfrm>
          <a:custGeom>
            <a:avLst/>
            <a:gdLst>
              <a:gd name="connsiteX0" fmla="*/ 19050 w 4110228"/>
              <a:gd name="connsiteY0" fmla="*/ 2163317 h 2182367"/>
              <a:gd name="connsiteX1" fmla="*/ 4091178 w 4110228"/>
              <a:gd name="connsiteY1" fmla="*/ 2163317 h 2182367"/>
              <a:gd name="connsiteX2" fmla="*/ 4091178 w 4110228"/>
              <a:gd name="connsiteY2" fmla="*/ 19050 h 2182367"/>
              <a:gd name="connsiteX3" fmla="*/ 19050 w 4110228"/>
              <a:gd name="connsiteY3" fmla="*/ 19050 h 2182367"/>
              <a:gd name="connsiteX4" fmla="*/ 19050 w 4110228"/>
              <a:gd name="connsiteY4" fmla="*/ 2163317 h 2182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0228" h="2182367">
                <a:moveTo>
                  <a:pt x="19050" y="2163317"/>
                </a:moveTo>
                <a:lnTo>
                  <a:pt x="4091178" y="2163317"/>
                </a:lnTo>
                <a:lnTo>
                  <a:pt x="4091178" y="19050"/>
                </a:lnTo>
                <a:lnTo>
                  <a:pt x="19050" y="19050"/>
                </a:lnTo>
                <a:lnTo>
                  <a:pt x="19050" y="21633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3149600"/>
            <a:ext cx="42291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54700" y="3149600"/>
            <a:ext cx="4318000" cy="231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83100" y="1193800"/>
            <a:ext cx="5689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用于测试一个名称是否被定义为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206500"/>
            <a:ext cx="32258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86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#ifdef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#ifndef</a:t>
            </a:r>
          </a:p>
          <a:p>
            <a:pPr>
              <a:lnSpc>
                <a:spcPts val="3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311400"/>
            <a:ext cx="490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主要用来解决头文件重复包含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70600" y="3403600"/>
            <a:ext cx="36195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66700" algn="l"/>
                <a:tab pos="622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//#ifndef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的基本形式为：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667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#ifndef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宏名</a:t>
            </a:r>
          </a:p>
          <a:p>
            <a:pPr>
              <a:lnSpc>
                <a:spcPts val="3700"/>
              </a:lnSpc>
              <a:tabLst>
                <a:tab pos="2667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语句块</a:t>
            </a:r>
          </a:p>
          <a:p>
            <a:pPr>
              <a:lnSpc>
                <a:spcPts val="2800"/>
              </a:lnSpc>
              <a:tabLst>
                <a:tab pos="2667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#endif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03400" y="3403600"/>
            <a:ext cx="34163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77800" algn="l"/>
                <a:tab pos="5334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//#ifdef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的基本形式为：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1778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#ifdef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宏名</a:t>
            </a:r>
          </a:p>
          <a:p>
            <a:pPr>
              <a:lnSpc>
                <a:spcPts val="3700"/>
              </a:lnSpc>
              <a:tabLst>
                <a:tab pos="177800" algn="l"/>
                <a:tab pos="5334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语句块</a:t>
            </a:r>
          </a:p>
          <a:p>
            <a:pPr>
              <a:lnSpc>
                <a:spcPts val="2800"/>
              </a:lnSpc>
              <a:tabLst>
                <a:tab pos="177800" algn="l"/>
                <a:tab pos="533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#endif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98625" y="3717797"/>
            <a:ext cx="9151619" cy="2951988"/>
          </a:xfrm>
          <a:custGeom>
            <a:avLst/>
            <a:gdLst>
              <a:gd name="connsiteX0" fmla="*/ 0 w 9151619"/>
              <a:gd name="connsiteY0" fmla="*/ 2951988 h 2951988"/>
              <a:gd name="connsiteX1" fmla="*/ 9151619 w 9151619"/>
              <a:gd name="connsiteY1" fmla="*/ 2951988 h 2951988"/>
              <a:gd name="connsiteX2" fmla="*/ 9151619 w 9151619"/>
              <a:gd name="connsiteY2" fmla="*/ 0 h 2951988"/>
              <a:gd name="connsiteX3" fmla="*/ 0 w 9151619"/>
              <a:gd name="connsiteY3" fmla="*/ 0 h 2951988"/>
              <a:gd name="connsiteX4" fmla="*/ 0 w 9151619"/>
              <a:gd name="connsiteY4" fmla="*/ 2951988 h 2951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51619" h="2951988">
                <a:moveTo>
                  <a:pt x="0" y="2951988"/>
                </a:moveTo>
                <a:lnTo>
                  <a:pt x="9151619" y="2951988"/>
                </a:lnTo>
                <a:lnTo>
                  <a:pt x="9151619" y="0"/>
                </a:lnTo>
                <a:lnTo>
                  <a:pt x="0" y="0"/>
                </a:lnTo>
                <a:lnTo>
                  <a:pt x="0" y="295198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9575" y="3698747"/>
            <a:ext cx="9189719" cy="2990088"/>
          </a:xfrm>
          <a:custGeom>
            <a:avLst/>
            <a:gdLst>
              <a:gd name="connsiteX0" fmla="*/ 19050 w 9189719"/>
              <a:gd name="connsiteY0" fmla="*/ 2971038 h 2990088"/>
              <a:gd name="connsiteX1" fmla="*/ 9170669 w 9189719"/>
              <a:gd name="connsiteY1" fmla="*/ 2971038 h 2990088"/>
              <a:gd name="connsiteX2" fmla="*/ 9170669 w 9189719"/>
              <a:gd name="connsiteY2" fmla="*/ 19050 h 2990088"/>
              <a:gd name="connsiteX3" fmla="*/ 19050 w 9189719"/>
              <a:gd name="connsiteY3" fmla="*/ 19050 h 2990088"/>
              <a:gd name="connsiteX4" fmla="*/ 19050 w 9189719"/>
              <a:gd name="connsiteY4" fmla="*/ 2971038 h 2990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89719" h="2990088">
                <a:moveTo>
                  <a:pt x="19050" y="2971038"/>
                </a:moveTo>
                <a:lnTo>
                  <a:pt x="9170669" y="2971038"/>
                </a:lnTo>
                <a:lnTo>
                  <a:pt x="9170669" y="19050"/>
                </a:lnTo>
                <a:lnTo>
                  <a:pt x="19050" y="19050"/>
                </a:lnTo>
                <a:lnTo>
                  <a:pt x="19050" y="297103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98625" y="2303526"/>
            <a:ext cx="4463796" cy="1269491"/>
          </a:xfrm>
          <a:custGeom>
            <a:avLst/>
            <a:gdLst>
              <a:gd name="connsiteX0" fmla="*/ 0 w 4463796"/>
              <a:gd name="connsiteY0" fmla="*/ 1269491 h 1269491"/>
              <a:gd name="connsiteX1" fmla="*/ 4463795 w 4463796"/>
              <a:gd name="connsiteY1" fmla="*/ 1269491 h 1269491"/>
              <a:gd name="connsiteX2" fmla="*/ 4463795 w 4463796"/>
              <a:gd name="connsiteY2" fmla="*/ 0 h 1269491"/>
              <a:gd name="connsiteX3" fmla="*/ 0 w 4463796"/>
              <a:gd name="connsiteY3" fmla="*/ 0 h 1269491"/>
              <a:gd name="connsiteX4" fmla="*/ 0 w 4463796"/>
              <a:gd name="connsiteY4" fmla="*/ 1269491 h 12694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3796" h="1269491">
                <a:moveTo>
                  <a:pt x="0" y="1269491"/>
                </a:moveTo>
                <a:lnTo>
                  <a:pt x="4463795" y="1269491"/>
                </a:lnTo>
                <a:lnTo>
                  <a:pt x="4463795" y="0"/>
                </a:lnTo>
                <a:lnTo>
                  <a:pt x="0" y="0"/>
                </a:lnTo>
                <a:lnTo>
                  <a:pt x="0" y="126949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9575" y="2284476"/>
            <a:ext cx="4501896" cy="1307591"/>
          </a:xfrm>
          <a:custGeom>
            <a:avLst/>
            <a:gdLst>
              <a:gd name="connsiteX0" fmla="*/ 19050 w 4501896"/>
              <a:gd name="connsiteY0" fmla="*/ 1288541 h 1307591"/>
              <a:gd name="connsiteX1" fmla="*/ 4482845 w 4501896"/>
              <a:gd name="connsiteY1" fmla="*/ 1288541 h 1307591"/>
              <a:gd name="connsiteX2" fmla="*/ 4482845 w 4501896"/>
              <a:gd name="connsiteY2" fmla="*/ 19050 h 1307591"/>
              <a:gd name="connsiteX3" fmla="*/ 19050 w 4501896"/>
              <a:gd name="connsiteY3" fmla="*/ 19050 h 1307591"/>
              <a:gd name="connsiteX4" fmla="*/ 19050 w 4501896"/>
              <a:gd name="connsiteY4" fmla="*/ 1288541 h 13075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1896" h="1307591">
                <a:moveTo>
                  <a:pt x="19050" y="1288541"/>
                </a:moveTo>
                <a:lnTo>
                  <a:pt x="4482845" y="1288541"/>
                </a:lnTo>
                <a:lnTo>
                  <a:pt x="4482845" y="19050"/>
                </a:lnTo>
                <a:lnTo>
                  <a:pt x="19050" y="19050"/>
                </a:lnTo>
                <a:lnTo>
                  <a:pt x="19050" y="128854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92546" y="2303526"/>
            <a:ext cx="4465320" cy="1235964"/>
          </a:xfrm>
          <a:custGeom>
            <a:avLst/>
            <a:gdLst>
              <a:gd name="connsiteX0" fmla="*/ 0 w 4465320"/>
              <a:gd name="connsiteY0" fmla="*/ 1235964 h 1235964"/>
              <a:gd name="connsiteX1" fmla="*/ 4465320 w 4465320"/>
              <a:gd name="connsiteY1" fmla="*/ 1235964 h 1235964"/>
              <a:gd name="connsiteX2" fmla="*/ 4465320 w 4465320"/>
              <a:gd name="connsiteY2" fmla="*/ 0 h 1235964"/>
              <a:gd name="connsiteX3" fmla="*/ 0 w 4465320"/>
              <a:gd name="connsiteY3" fmla="*/ 0 h 1235964"/>
              <a:gd name="connsiteX4" fmla="*/ 0 w 4465320"/>
              <a:gd name="connsiteY4" fmla="*/ 1235964 h 1235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65320" h="1235964">
                <a:moveTo>
                  <a:pt x="0" y="1235964"/>
                </a:moveTo>
                <a:lnTo>
                  <a:pt x="4465320" y="1235964"/>
                </a:lnTo>
                <a:lnTo>
                  <a:pt x="4465320" y="0"/>
                </a:lnTo>
                <a:lnTo>
                  <a:pt x="0" y="0"/>
                </a:lnTo>
                <a:lnTo>
                  <a:pt x="0" y="123596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3496" y="2284476"/>
            <a:ext cx="4503420" cy="1274064"/>
          </a:xfrm>
          <a:custGeom>
            <a:avLst/>
            <a:gdLst>
              <a:gd name="connsiteX0" fmla="*/ 19050 w 4503420"/>
              <a:gd name="connsiteY0" fmla="*/ 1255014 h 1274064"/>
              <a:gd name="connsiteX1" fmla="*/ 4484370 w 4503420"/>
              <a:gd name="connsiteY1" fmla="*/ 1255014 h 1274064"/>
              <a:gd name="connsiteX2" fmla="*/ 4484370 w 4503420"/>
              <a:gd name="connsiteY2" fmla="*/ 19050 h 1274064"/>
              <a:gd name="connsiteX3" fmla="*/ 19050 w 4503420"/>
              <a:gd name="connsiteY3" fmla="*/ 19050 h 1274064"/>
              <a:gd name="connsiteX4" fmla="*/ 19050 w 4503420"/>
              <a:gd name="connsiteY4" fmla="*/ 1255014 h 12740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03420" h="1274064">
                <a:moveTo>
                  <a:pt x="19050" y="1255014"/>
                </a:moveTo>
                <a:lnTo>
                  <a:pt x="4484370" y="1255014"/>
                </a:lnTo>
                <a:lnTo>
                  <a:pt x="4484370" y="19050"/>
                </a:lnTo>
                <a:lnTo>
                  <a:pt x="19050" y="19050"/>
                </a:lnTo>
                <a:lnTo>
                  <a:pt x="19050" y="125501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197100"/>
            <a:ext cx="9398000" cy="466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105029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95300" algn="l"/>
                <a:tab pos="723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，其文件内容大致如下，请分析编译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</a:t>
            </a:r>
          </a:p>
          <a:p>
            <a:pPr>
              <a:lnSpc>
                <a:spcPts val="30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将会产生什么样的编译错误，并利用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#ifdef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#endif</a:t>
            </a:r>
          </a:p>
          <a:p>
            <a:pPr>
              <a:lnSpc>
                <a:spcPts val="30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解决这一问题。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527300"/>
            <a:ext cx="2590800" cy="430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a.h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源文件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a.c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"a.h"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"b.h"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2400300"/>
            <a:ext cx="2590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b.h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"a.h"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93800"/>
            <a:ext cx="7797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理解预处理指令的作用及给程序员带来的好处。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重点掌握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预处理指令。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400300"/>
            <a:ext cx="7886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掌握宏定义的方法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学会分析宏替换的详细过程。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035300"/>
            <a:ext cx="9944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掌握条件编译指令的作用及给程序移植、调试等带来的好处。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了解预定义宏，学会使用预定义宏。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089135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65207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1280" y="2086355"/>
            <a:ext cx="531876" cy="448055"/>
          </a:xfrm>
          <a:custGeom>
            <a:avLst/>
            <a:gdLst>
              <a:gd name="connsiteX0" fmla="*/ 0 w 531876"/>
              <a:gd name="connsiteY0" fmla="*/ 0 h 448055"/>
              <a:gd name="connsiteX1" fmla="*/ 296544 w 531876"/>
              <a:gd name="connsiteY1" fmla="*/ 0 h 448055"/>
              <a:gd name="connsiteX2" fmla="*/ 531876 w 531876"/>
              <a:gd name="connsiteY2" fmla="*/ 224027 h 448055"/>
              <a:gd name="connsiteX3" fmla="*/ 296544 w 531876"/>
              <a:gd name="connsiteY3" fmla="*/ 448055 h 448055"/>
              <a:gd name="connsiteX4" fmla="*/ 0 w 531876"/>
              <a:gd name="connsiteY4" fmla="*/ 448055 h 448055"/>
              <a:gd name="connsiteX5" fmla="*/ 235330 w 531876"/>
              <a:gd name="connsiteY5" fmla="*/ 224027 h 448055"/>
              <a:gd name="connsiteX6" fmla="*/ 0 w 531876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5">
                <a:moveTo>
                  <a:pt x="0" y="0"/>
                </a:moveTo>
                <a:lnTo>
                  <a:pt x="296544" y="0"/>
                </a:lnTo>
                <a:lnTo>
                  <a:pt x="531876" y="224027"/>
                </a:lnTo>
                <a:lnTo>
                  <a:pt x="296544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20447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5080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1369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41529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29155" y="1196339"/>
            <a:ext cx="8138160" cy="5218176"/>
          </a:xfrm>
          <a:custGeom>
            <a:avLst/>
            <a:gdLst>
              <a:gd name="connsiteX0" fmla="*/ 0 w 8138160"/>
              <a:gd name="connsiteY0" fmla="*/ 5218175 h 5218176"/>
              <a:gd name="connsiteX1" fmla="*/ 8138160 w 8138160"/>
              <a:gd name="connsiteY1" fmla="*/ 5218175 h 5218176"/>
              <a:gd name="connsiteX2" fmla="*/ 8138160 w 8138160"/>
              <a:gd name="connsiteY2" fmla="*/ 0 h 5218176"/>
              <a:gd name="connsiteX3" fmla="*/ 0 w 8138160"/>
              <a:gd name="connsiteY3" fmla="*/ 0 h 5218176"/>
              <a:gd name="connsiteX4" fmla="*/ 0 w 8138160"/>
              <a:gd name="connsiteY4" fmla="*/ 5218175 h 5218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8160" h="5218176">
                <a:moveTo>
                  <a:pt x="0" y="5218175"/>
                </a:moveTo>
                <a:lnTo>
                  <a:pt x="8138160" y="5218175"/>
                </a:lnTo>
                <a:lnTo>
                  <a:pt x="8138160" y="0"/>
                </a:lnTo>
                <a:lnTo>
                  <a:pt x="0" y="0"/>
                </a:lnTo>
                <a:lnTo>
                  <a:pt x="0" y="521817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00200" y="1167383"/>
            <a:ext cx="8196072" cy="5276088"/>
          </a:xfrm>
          <a:custGeom>
            <a:avLst/>
            <a:gdLst>
              <a:gd name="connsiteX0" fmla="*/ 28955 w 8196072"/>
              <a:gd name="connsiteY0" fmla="*/ 5247131 h 5276088"/>
              <a:gd name="connsiteX1" fmla="*/ 8167116 w 8196072"/>
              <a:gd name="connsiteY1" fmla="*/ 5247131 h 5276088"/>
              <a:gd name="connsiteX2" fmla="*/ 8167116 w 8196072"/>
              <a:gd name="connsiteY2" fmla="*/ 28955 h 5276088"/>
              <a:gd name="connsiteX3" fmla="*/ 28955 w 8196072"/>
              <a:gd name="connsiteY3" fmla="*/ 28955 h 5276088"/>
              <a:gd name="connsiteX4" fmla="*/ 28955 w 8196072"/>
              <a:gd name="connsiteY4" fmla="*/ 5247131 h 527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96072" h="5276088">
                <a:moveTo>
                  <a:pt x="28955" y="5247131"/>
                </a:moveTo>
                <a:lnTo>
                  <a:pt x="8167116" y="5247131"/>
                </a:lnTo>
                <a:lnTo>
                  <a:pt x="8167116" y="28955"/>
                </a:lnTo>
                <a:lnTo>
                  <a:pt x="28955" y="28955"/>
                </a:lnTo>
                <a:lnTo>
                  <a:pt x="28955" y="5247131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1104900"/>
            <a:ext cx="8407400" cy="556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1320800"/>
            <a:ext cx="350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2197100"/>
            <a:ext cx="3708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sayHello(void)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63800" y="3035300"/>
            <a:ext cx="487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printf("Hello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World!\n");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34544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4330700"/>
            <a:ext cx="27305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5181600"/>
            <a:ext cx="21463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sayHello();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60198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400" y="1778000"/>
            <a:ext cx="9880600" cy="482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901700"/>
            <a:ext cx="913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预处理是在编译前所作的一项工作，一般预处理命令行都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1282700"/>
            <a:ext cx="2349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开头的。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460992" y="305866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37064" y="305866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13135" y="305866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3400" y="30226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82900" y="5080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1369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预处理器与预处理指令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41529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宏定义与宏替换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889000"/>
            <a:ext cx="6985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预处理指令在标准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语言中的形式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524000"/>
            <a:ext cx="31623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文件名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“文件名”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616200"/>
            <a:ext cx="3860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两种形式的使用区别：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238500"/>
            <a:ext cx="9169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&lt;stdio.h&gt;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将导致预处理器根据实现定义的搜索规则从某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568700"/>
            <a:ext cx="4025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指定的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文件夹寻找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stdio.h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4127500"/>
            <a:ext cx="9004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“stdio.h”将导致预处理器先搜索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本地文件夹，如果未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457700"/>
            <a:ext cx="4267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找到的话，在去系统路径查找。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965200"/>
            <a:ext cx="4267200" cy="547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文件包含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1422400"/>
            <a:ext cx="56769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“”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形式引用编程人员自己写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的头文件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32600" y="2260600"/>
            <a:ext cx="4737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而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&lt;&gt;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形式引用标准实现文件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76900" y="3454400"/>
            <a:ext cx="51435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注意：在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&lt;&gt;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或“”中，有时会出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现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或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4292600"/>
            <a:ext cx="467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表示当前文件所在目录的上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47117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一级目录；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5143500"/>
            <a:ext cx="476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则表示当前文件所在的目录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